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media/image8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"/>
  </p:notesMasterIdLst>
  <p:sldIdLst>
    <p:sldId id="256" r:id="rId2"/>
    <p:sldId id="266" r:id="rId3"/>
    <p:sldId id="301" r:id="rId4"/>
    <p:sldId id="259" r:id="rId5"/>
    <p:sldId id="267" r:id="rId6"/>
    <p:sldId id="300" r:id="rId7"/>
    <p:sldId id="28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83" autoAdjust="0"/>
  </p:normalViewPr>
  <p:slideViewPr>
    <p:cSldViewPr>
      <p:cViewPr varScale="1">
        <p:scale>
          <a:sx n="105" d="100"/>
          <a:sy n="105" d="100"/>
        </p:scale>
        <p:origin x="-17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35151D-EEDD-4481-8675-883093E16B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FE1A2E-707E-46B1-B5FE-7BE3C65589C2}">
      <dgm:prSet custT="1"/>
      <dgm:spPr/>
      <dgm:t>
        <a:bodyPr/>
        <a:lstStyle/>
        <a:p>
          <a:pPr latinLnBrk="1"/>
          <a:r>
            <a:rPr lang="en-US" sz="2400" dirty="0" smtClean="0"/>
            <a:t>1. Popularized home automation/ Smart home concept.</a:t>
          </a:r>
          <a:endParaRPr lang="ko-KR" sz="2400" dirty="0"/>
        </a:p>
      </dgm:t>
    </dgm:pt>
    <dgm:pt modelId="{F9FEE612-F22B-4B74-B685-C3C58FE2CFA5}" type="parTrans" cxnId="{1E980B3A-7228-41BB-8B9F-4EAAD0872EA4}">
      <dgm:prSet/>
      <dgm:spPr/>
      <dgm:t>
        <a:bodyPr/>
        <a:lstStyle/>
        <a:p>
          <a:pPr latinLnBrk="1"/>
          <a:endParaRPr lang="ko-KR" altLang="en-US"/>
        </a:p>
      </dgm:t>
    </dgm:pt>
    <dgm:pt modelId="{DE1ED418-1365-45CF-BB83-DED47F57B190}" type="sibTrans" cxnId="{1E980B3A-7228-41BB-8B9F-4EAAD0872EA4}">
      <dgm:prSet/>
      <dgm:spPr/>
      <dgm:t>
        <a:bodyPr/>
        <a:lstStyle/>
        <a:p>
          <a:pPr latinLnBrk="1"/>
          <a:endParaRPr lang="ko-KR" altLang="en-US"/>
        </a:p>
      </dgm:t>
    </dgm:pt>
    <dgm:pt modelId="{AF5FB1AF-9BF0-45B1-A988-6C2EA802BB86}">
      <dgm:prSet custT="1"/>
      <dgm:spPr/>
      <dgm:t>
        <a:bodyPr/>
        <a:lstStyle/>
        <a:p>
          <a:pPr latinLnBrk="1"/>
          <a:r>
            <a:rPr lang="en-US" sz="2400" dirty="0" smtClean="0"/>
            <a:t>2. Create room integration with simple steps.</a:t>
          </a:r>
          <a:endParaRPr lang="ko-KR" sz="2400" dirty="0"/>
        </a:p>
      </dgm:t>
    </dgm:pt>
    <dgm:pt modelId="{31441C75-CD13-4698-B508-7C6DC11339CA}" type="parTrans" cxnId="{11A6DDF1-03C0-4923-A05E-28155D0CF1A0}">
      <dgm:prSet/>
      <dgm:spPr/>
      <dgm:t>
        <a:bodyPr/>
        <a:lstStyle/>
        <a:p>
          <a:pPr latinLnBrk="1"/>
          <a:endParaRPr lang="ko-KR" altLang="en-US"/>
        </a:p>
      </dgm:t>
    </dgm:pt>
    <dgm:pt modelId="{3DF04EC5-42ED-4BFB-A5B8-C03431F34249}" type="sibTrans" cxnId="{11A6DDF1-03C0-4923-A05E-28155D0CF1A0}">
      <dgm:prSet/>
      <dgm:spPr/>
      <dgm:t>
        <a:bodyPr/>
        <a:lstStyle/>
        <a:p>
          <a:pPr latinLnBrk="1"/>
          <a:endParaRPr lang="ko-KR" altLang="en-US"/>
        </a:p>
      </dgm:t>
    </dgm:pt>
    <dgm:pt modelId="{D1A5DEDC-2313-4F87-A7F4-891540FEAABB}">
      <dgm:prSet custT="1"/>
      <dgm:spPr/>
      <dgm:t>
        <a:bodyPr/>
        <a:lstStyle/>
        <a:p>
          <a:pPr latinLnBrk="1"/>
          <a:r>
            <a:rPr lang="en-US" sz="2400" dirty="0" smtClean="0"/>
            <a:t>3. Provide affordable product in the market.</a:t>
          </a:r>
          <a:endParaRPr lang="ko-KR" sz="2400" dirty="0"/>
        </a:p>
      </dgm:t>
    </dgm:pt>
    <dgm:pt modelId="{E51414C5-8920-4205-8242-07949B42C560}" type="parTrans" cxnId="{E69BAA83-7D03-4587-B04A-285501DE6491}">
      <dgm:prSet/>
      <dgm:spPr/>
      <dgm:t>
        <a:bodyPr/>
        <a:lstStyle/>
        <a:p>
          <a:pPr latinLnBrk="1"/>
          <a:endParaRPr lang="ko-KR" altLang="en-US"/>
        </a:p>
      </dgm:t>
    </dgm:pt>
    <dgm:pt modelId="{4BDC69A8-498B-4B2D-8954-2B79D7EF7E27}" type="sibTrans" cxnId="{E69BAA83-7D03-4587-B04A-285501DE6491}">
      <dgm:prSet/>
      <dgm:spPr/>
      <dgm:t>
        <a:bodyPr/>
        <a:lstStyle/>
        <a:p>
          <a:pPr latinLnBrk="1"/>
          <a:endParaRPr lang="ko-KR" altLang="en-US"/>
        </a:p>
      </dgm:t>
    </dgm:pt>
    <dgm:pt modelId="{BCFD2E5A-4D4F-4624-84E6-AA551AA64469}">
      <dgm:prSet custT="1"/>
      <dgm:spPr/>
      <dgm:t>
        <a:bodyPr/>
        <a:lstStyle/>
        <a:p>
          <a:pPr latinLnBrk="1"/>
          <a:r>
            <a:rPr lang="en-US" sz="2400" dirty="0" smtClean="0"/>
            <a:t>4. Accessible, stable, and secure smart phone. </a:t>
          </a:r>
          <a:endParaRPr lang="ko-KR" sz="2400" dirty="0"/>
        </a:p>
      </dgm:t>
    </dgm:pt>
    <dgm:pt modelId="{A1CCBD95-FCC6-474C-80C5-F1DE5477DA8D}" type="parTrans" cxnId="{1068BFD9-E1ED-410D-9FE1-E7475F1F3540}">
      <dgm:prSet/>
      <dgm:spPr/>
      <dgm:t>
        <a:bodyPr/>
        <a:lstStyle/>
        <a:p>
          <a:pPr latinLnBrk="1"/>
          <a:endParaRPr lang="ko-KR" altLang="en-US"/>
        </a:p>
      </dgm:t>
    </dgm:pt>
    <dgm:pt modelId="{1C5D2086-3702-4640-A71A-034C74DA60F9}" type="sibTrans" cxnId="{1068BFD9-E1ED-410D-9FE1-E7475F1F3540}">
      <dgm:prSet/>
      <dgm:spPr/>
      <dgm:t>
        <a:bodyPr/>
        <a:lstStyle/>
        <a:p>
          <a:pPr latinLnBrk="1"/>
          <a:endParaRPr lang="ko-KR" altLang="en-US"/>
        </a:p>
      </dgm:t>
    </dgm:pt>
    <dgm:pt modelId="{DB71AD20-A039-4533-87D9-4D1292490BC8}" type="pres">
      <dgm:prSet presAssocID="{2335151D-EEDD-4481-8675-883093E16B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7411F0-F773-4E49-8727-608FA8C893CB}" type="pres">
      <dgm:prSet presAssocID="{97FE1A2E-707E-46B1-B5FE-7BE3C65589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956EB0-BF32-4624-B647-2D4699C2074D}" type="pres">
      <dgm:prSet presAssocID="{DE1ED418-1365-45CF-BB83-DED47F57B190}" presName="spacer" presStyleCnt="0"/>
      <dgm:spPr/>
    </dgm:pt>
    <dgm:pt modelId="{BEBA3F5A-FF5A-4948-9820-4B0A2200A4D5}" type="pres">
      <dgm:prSet presAssocID="{AF5FB1AF-9BF0-45B1-A988-6C2EA802BB8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89E5C4-CBAA-4EE4-B0A5-CEBCBAE84E92}" type="pres">
      <dgm:prSet presAssocID="{3DF04EC5-42ED-4BFB-A5B8-C03431F34249}" presName="spacer" presStyleCnt="0"/>
      <dgm:spPr/>
    </dgm:pt>
    <dgm:pt modelId="{C1054D00-AE2A-4BCA-8438-085CFD5CC439}" type="pres">
      <dgm:prSet presAssocID="{D1A5DEDC-2313-4F87-A7F4-891540FEAAB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F6E763-1753-42D1-9E4B-EDA82F0363FB}" type="pres">
      <dgm:prSet presAssocID="{4BDC69A8-498B-4B2D-8954-2B79D7EF7E27}" presName="spacer" presStyleCnt="0"/>
      <dgm:spPr/>
    </dgm:pt>
    <dgm:pt modelId="{BE444D0C-0E93-4348-ACB3-73414D6999F8}" type="pres">
      <dgm:prSet presAssocID="{BCFD2E5A-4D4F-4624-84E6-AA551AA6446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A6DDF1-03C0-4923-A05E-28155D0CF1A0}" srcId="{2335151D-EEDD-4481-8675-883093E16B9C}" destId="{AF5FB1AF-9BF0-45B1-A988-6C2EA802BB86}" srcOrd="1" destOrd="0" parTransId="{31441C75-CD13-4698-B508-7C6DC11339CA}" sibTransId="{3DF04EC5-42ED-4BFB-A5B8-C03431F34249}"/>
    <dgm:cxn modelId="{51C5C7A7-A22F-4CFC-8DD3-E56DA4F3BB75}" type="presOf" srcId="{2335151D-EEDD-4481-8675-883093E16B9C}" destId="{DB71AD20-A039-4533-87D9-4D1292490BC8}" srcOrd="0" destOrd="0" presId="urn:microsoft.com/office/officeart/2005/8/layout/vList2"/>
    <dgm:cxn modelId="{33CEABC9-4590-477E-A642-1AABFD63713F}" type="presOf" srcId="{97FE1A2E-707E-46B1-B5FE-7BE3C65589C2}" destId="{7A7411F0-F773-4E49-8727-608FA8C893CB}" srcOrd="0" destOrd="0" presId="urn:microsoft.com/office/officeart/2005/8/layout/vList2"/>
    <dgm:cxn modelId="{1068BFD9-E1ED-410D-9FE1-E7475F1F3540}" srcId="{2335151D-EEDD-4481-8675-883093E16B9C}" destId="{BCFD2E5A-4D4F-4624-84E6-AA551AA64469}" srcOrd="3" destOrd="0" parTransId="{A1CCBD95-FCC6-474C-80C5-F1DE5477DA8D}" sibTransId="{1C5D2086-3702-4640-A71A-034C74DA60F9}"/>
    <dgm:cxn modelId="{89AABF44-17DA-430A-8650-842A91A0CE56}" type="presOf" srcId="{BCFD2E5A-4D4F-4624-84E6-AA551AA64469}" destId="{BE444D0C-0E93-4348-ACB3-73414D6999F8}" srcOrd="0" destOrd="0" presId="urn:microsoft.com/office/officeart/2005/8/layout/vList2"/>
    <dgm:cxn modelId="{E69BAA83-7D03-4587-B04A-285501DE6491}" srcId="{2335151D-EEDD-4481-8675-883093E16B9C}" destId="{D1A5DEDC-2313-4F87-A7F4-891540FEAABB}" srcOrd="2" destOrd="0" parTransId="{E51414C5-8920-4205-8242-07949B42C560}" sibTransId="{4BDC69A8-498B-4B2D-8954-2B79D7EF7E27}"/>
    <dgm:cxn modelId="{7D685494-70A6-4580-BFC4-65E78FE4B7EA}" type="presOf" srcId="{D1A5DEDC-2313-4F87-A7F4-891540FEAABB}" destId="{C1054D00-AE2A-4BCA-8438-085CFD5CC439}" srcOrd="0" destOrd="0" presId="urn:microsoft.com/office/officeart/2005/8/layout/vList2"/>
    <dgm:cxn modelId="{1E980B3A-7228-41BB-8B9F-4EAAD0872EA4}" srcId="{2335151D-EEDD-4481-8675-883093E16B9C}" destId="{97FE1A2E-707E-46B1-B5FE-7BE3C65589C2}" srcOrd="0" destOrd="0" parTransId="{F9FEE612-F22B-4B74-B685-C3C58FE2CFA5}" sibTransId="{DE1ED418-1365-45CF-BB83-DED47F57B190}"/>
    <dgm:cxn modelId="{0C51CBA6-3091-4B78-8BD6-06220F5B76B3}" type="presOf" srcId="{AF5FB1AF-9BF0-45B1-A988-6C2EA802BB86}" destId="{BEBA3F5A-FF5A-4948-9820-4B0A2200A4D5}" srcOrd="0" destOrd="0" presId="urn:microsoft.com/office/officeart/2005/8/layout/vList2"/>
    <dgm:cxn modelId="{1E253A27-4CC0-4B24-AB7E-CCA2125C2303}" type="presParOf" srcId="{DB71AD20-A039-4533-87D9-4D1292490BC8}" destId="{7A7411F0-F773-4E49-8727-608FA8C893CB}" srcOrd="0" destOrd="0" presId="urn:microsoft.com/office/officeart/2005/8/layout/vList2"/>
    <dgm:cxn modelId="{4E96D135-B2C8-41DB-98DD-F95D47426EDB}" type="presParOf" srcId="{DB71AD20-A039-4533-87D9-4D1292490BC8}" destId="{5A956EB0-BF32-4624-B647-2D4699C2074D}" srcOrd="1" destOrd="0" presId="urn:microsoft.com/office/officeart/2005/8/layout/vList2"/>
    <dgm:cxn modelId="{06FAE055-7EC9-4699-A7A1-A98BBB88A9F5}" type="presParOf" srcId="{DB71AD20-A039-4533-87D9-4D1292490BC8}" destId="{BEBA3F5A-FF5A-4948-9820-4B0A2200A4D5}" srcOrd="2" destOrd="0" presId="urn:microsoft.com/office/officeart/2005/8/layout/vList2"/>
    <dgm:cxn modelId="{42AA6223-FE8E-4159-8E10-7F3EF5513BFD}" type="presParOf" srcId="{DB71AD20-A039-4533-87D9-4D1292490BC8}" destId="{F789E5C4-CBAA-4EE4-B0A5-CEBCBAE84E92}" srcOrd="3" destOrd="0" presId="urn:microsoft.com/office/officeart/2005/8/layout/vList2"/>
    <dgm:cxn modelId="{373DAF2C-1859-4AD7-BA0E-300315B592ED}" type="presParOf" srcId="{DB71AD20-A039-4533-87D9-4D1292490BC8}" destId="{C1054D00-AE2A-4BCA-8438-085CFD5CC439}" srcOrd="4" destOrd="0" presId="urn:microsoft.com/office/officeart/2005/8/layout/vList2"/>
    <dgm:cxn modelId="{E2046E30-8567-4E1C-BEE4-C1F70B7A1934}" type="presParOf" srcId="{DB71AD20-A039-4533-87D9-4D1292490BC8}" destId="{21F6E763-1753-42D1-9E4B-EDA82F0363FB}" srcOrd="5" destOrd="0" presId="urn:microsoft.com/office/officeart/2005/8/layout/vList2"/>
    <dgm:cxn modelId="{53A9C155-FAB7-44AE-8AC3-1257A3A2EEFB}" type="presParOf" srcId="{DB71AD20-A039-4533-87D9-4D1292490BC8}" destId="{BE444D0C-0E93-4348-ACB3-73414D6999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0F116A-63A5-433B-AFA3-2C5273D78BB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DBF47-5928-4430-B7F4-7B0D17FDEADC}">
      <dgm:prSet phldrT="[Text]"/>
      <dgm:spPr/>
      <dgm:t>
        <a:bodyPr/>
        <a:lstStyle/>
        <a:p>
          <a:r>
            <a:rPr lang="en-US" dirty="0" smtClean="0"/>
            <a:t>Middle Class Family</a:t>
          </a:r>
          <a:endParaRPr lang="en-US" dirty="0"/>
        </a:p>
      </dgm:t>
    </dgm:pt>
    <dgm:pt modelId="{4A2B77A3-B0AA-4EDC-8DB6-C63B58742FD8}" type="parTrans" cxnId="{D4EB7A62-BB91-4F3D-BE2F-68691390ACD9}">
      <dgm:prSet/>
      <dgm:spPr/>
      <dgm:t>
        <a:bodyPr/>
        <a:lstStyle/>
        <a:p>
          <a:endParaRPr lang="en-US"/>
        </a:p>
      </dgm:t>
    </dgm:pt>
    <dgm:pt modelId="{E80DF5F9-1574-4920-9E54-DCF5FF598BB4}" type="sibTrans" cxnId="{D4EB7A62-BB91-4F3D-BE2F-68691390ACD9}">
      <dgm:prSet/>
      <dgm:spPr/>
      <dgm:t>
        <a:bodyPr/>
        <a:lstStyle/>
        <a:p>
          <a:endParaRPr lang="en-US"/>
        </a:p>
      </dgm:t>
    </dgm:pt>
    <dgm:pt modelId="{3A030477-DDE9-406B-AC65-8986CF5A6662}">
      <dgm:prSet phldrT="[Text]"/>
      <dgm:spPr/>
      <dgm:t>
        <a:bodyPr/>
        <a:lstStyle/>
        <a:p>
          <a:r>
            <a:rPr lang="en-US" dirty="0" smtClean="0"/>
            <a:t>Restaurant</a:t>
          </a:r>
          <a:endParaRPr lang="en-US" dirty="0"/>
        </a:p>
      </dgm:t>
    </dgm:pt>
    <dgm:pt modelId="{FF11A557-BC83-48A8-AC74-26A5A9292F7C}" type="parTrans" cxnId="{D92999DD-FB37-44A6-BA52-1A69867CC774}">
      <dgm:prSet/>
      <dgm:spPr/>
      <dgm:t>
        <a:bodyPr/>
        <a:lstStyle/>
        <a:p>
          <a:endParaRPr lang="en-US"/>
        </a:p>
      </dgm:t>
    </dgm:pt>
    <dgm:pt modelId="{F7074ACF-5F24-44A6-BAAE-4E7F1B3F9894}" type="sibTrans" cxnId="{D92999DD-FB37-44A6-BA52-1A69867CC774}">
      <dgm:prSet/>
      <dgm:spPr/>
      <dgm:t>
        <a:bodyPr/>
        <a:lstStyle/>
        <a:p>
          <a:endParaRPr lang="en-US"/>
        </a:p>
      </dgm:t>
    </dgm:pt>
    <dgm:pt modelId="{EC80A647-873A-4B87-9297-6248CC190333}">
      <dgm:prSet phldrT="[Text]"/>
      <dgm:spPr/>
      <dgm:t>
        <a:bodyPr/>
        <a:lstStyle/>
        <a:p>
          <a:r>
            <a:rPr lang="en-US" dirty="0" smtClean="0"/>
            <a:t>KTV</a:t>
          </a:r>
          <a:endParaRPr lang="en-US" dirty="0"/>
        </a:p>
      </dgm:t>
    </dgm:pt>
    <dgm:pt modelId="{A0657CB0-376C-4937-8452-06BD82FE4187}" type="parTrans" cxnId="{3F65B448-9B61-4FEE-AF72-C6F8A700DEC2}">
      <dgm:prSet/>
      <dgm:spPr/>
      <dgm:t>
        <a:bodyPr/>
        <a:lstStyle/>
        <a:p>
          <a:endParaRPr lang="en-US"/>
        </a:p>
      </dgm:t>
    </dgm:pt>
    <dgm:pt modelId="{8EE72CBD-9622-4D36-8560-F3E4CB4FB76B}" type="sibTrans" cxnId="{3F65B448-9B61-4FEE-AF72-C6F8A700DEC2}">
      <dgm:prSet/>
      <dgm:spPr/>
      <dgm:t>
        <a:bodyPr/>
        <a:lstStyle/>
        <a:p>
          <a:endParaRPr lang="en-US"/>
        </a:p>
      </dgm:t>
    </dgm:pt>
    <dgm:pt modelId="{E421EC9F-FBA7-44BE-BBFE-D12823DD76C2}">
      <dgm:prSet phldrT="[Text]"/>
      <dgm:spPr/>
      <dgm:t>
        <a:bodyPr/>
        <a:lstStyle/>
        <a:p>
          <a:r>
            <a:rPr lang="en-US" dirty="0" smtClean="0"/>
            <a:t>Hotel</a:t>
          </a:r>
          <a:endParaRPr lang="en-US" dirty="0"/>
        </a:p>
      </dgm:t>
    </dgm:pt>
    <dgm:pt modelId="{2F8CA174-A924-439C-8246-7CF3A1D24E1B}" type="parTrans" cxnId="{4157785A-E9DF-4216-94F1-E17851345967}">
      <dgm:prSet/>
      <dgm:spPr/>
      <dgm:t>
        <a:bodyPr/>
        <a:lstStyle/>
        <a:p>
          <a:endParaRPr lang="en-US"/>
        </a:p>
      </dgm:t>
    </dgm:pt>
    <dgm:pt modelId="{9705833F-FF01-441E-A682-C5731AA3A820}" type="sibTrans" cxnId="{4157785A-E9DF-4216-94F1-E17851345967}">
      <dgm:prSet/>
      <dgm:spPr/>
      <dgm:t>
        <a:bodyPr/>
        <a:lstStyle/>
        <a:p>
          <a:endParaRPr lang="en-US"/>
        </a:p>
      </dgm:t>
    </dgm:pt>
    <dgm:pt modelId="{9C7F293C-9E18-4D0E-BE3F-BDF86DC7A899}">
      <dgm:prSet phldrT="[Text]"/>
      <dgm:spPr/>
      <dgm:t>
        <a:bodyPr/>
        <a:lstStyle/>
        <a:p>
          <a:r>
            <a:rPr lang="en-US" dirty="0" smtClean="0"/>
            <a:t>Inn</a:t>
          </a:r>
          <a:endParaRPr lang="en-US" dirty="0"/>
        </a:p>
      </dgm:t>
    </dgm:pt>
    <dgm:pt modelId="{18B83A86-191D-4A5A-89CA-2B7D2EA7BE89}" type="parTrans" cxnId="{03A553E0-EE25-4C11-9C61-8D3AB190C17B}">
      <dgm:prSet/>
      <dgm:spPr/>
      <dgm:t>
        <a:bodyPr/>
        <a:lstStyle/>
        <a:p>
          <a:endParaRPr lang="en-US"/>
        </a:p>
      </dgm:t>
    </dgm:pt>
    <dgm:pt modelId="{C1FFBCC6-37CF-4F00-B69D-7A7589FFF6C4}" type="sibTrans" cxnId="{03A553E0-EE25-4C11-9C61-8D3AB190C17B}">
      <dgm:prSet/>
      <dgm:spPr/>
      <dgm:t>
        <a:bodyPr/>
        <a:lstStyle/>
        <a:p>
          <a:endParaRPr lang="en-US"/>
        </a:p>
      </dgm:t>
    </dgm:pt>
    <dgm:pt modelId="{9BF515C8-456E-4678-92A2-5C099FED4F88}" type="pres">
      <dgm:prSet presAssocID="{420F116A-63A5-433B-AFA3-2C5273D78BB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089943-EDEA-4BA5-9FDB-609074EF1CCD}" type="pres">
      <dgm:prSet presAssocID="{3ACDBF47-5928-4430-B7F4-7B0D17FDEADC}" presName="composite" presStyleCnt="0"/>
      <dgm:spPr/>
    </dgm:pt>
    <dgm:pt modelId="{6601DB29-0F38-4E8D-B9BE-A349679BDFA6}" type="pres">
      <dgm:prSet presAssocID="{3ACDBF47-5928-4430-B7F4-7B0D17FDEADC}" presName="rect1" presStyleLbl="bgShp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5D01205-CC98-4CB9-A5E0-1F5DA20A405B}" type="pres">
      <dgm:prSet presAssocID="{3ACDBF47-5928-4430-B7F4-7B0D17FDEADC}" presName="rect2" presStyleLbl="tr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50E00-6D55-4C4B-B9A2-5895285E3B4A}" type="pres">
      <dgm:prSet presAssocID="{E80DF5F9-1574-4920-9E54-DCF5FF598BB4}" presName="sibTrans" presStyleCnt="0"/>
      <dgm:spPr/>
    </dgm:pt>
    <dgm:pt modelId="{8835366E-8709-40AC-9522-FAB5BED0F48B}" type="pres">
      <dgm:prSet presAssocID="{3A030477-DDE9-406B-AC65-8986CF5A6662}" presName="composite" presStyleCnt="0"/>
      <dgm:spPr/>
    </dgm:pt>
    <dgm:pt modelId="{77BAA780-8D95-47BD-8AFF-713F7DB24CCA}" type="pres">
      <dgm:prSet presAssocID="{3A030477-DDE9-406B-AC65-8986CF5A6662}" presName="rect1" presStyleLbl="bgShp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C561DDB-5C0D-4014-9E6E-5692E66DBF13}" type="pres">
      <dgm:prSet presAssocID="{3A030477-DDE9-406B-AC65-8986CF5A6662}" presName="rect2" presStyleLbl="trBgShp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F3399B-48CC-4F8C-A445-1B3CF724C866}" type="pres">
      <dgm:prSet presAssocID="{F7074ACF-5F24-44A6-BAAE-4E7F1B3F9894}" presName="sibTrans" presStyleCnt="0"/>
      <dgm:spPr/>
    </dgm:pt>
    <dgm:pt modelId="{055AA017-AC25-4AB9-A0D8-31528B225809}" type="pres">
      <dgm:prSet presAssocID="{EC80A647-873A-4B87-9297-6248CC190333}" presName="composite" presStyleCnt="0"/>
      <dgm:spPr/>
    </dgm:pt>
    <dgm:pt modelId="{53541DB1-2534-4ED1-80BD-D0D7B4AC9931}" type="pres">
      <dgm:prSet presAssocID="{EC80A647-873A-4B87-9297-6248CC190333}" presName="rect1" presStyleLbl="bgShp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B6C889B-A692-453D-8A5D-8A8471684515}" type="pres">
      <dgm:prSet presAssocID="{EC80A647-873A-4B87-9297-6248CC190333}" presName="rect2" presStyleLbl="tr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34A24-E8D7-4128-B6A4-E98B6D654CFB}" type="pres">
      <dgm:prSet presAssocID="{8EE72CBD-9622-4D36-8560-F3E4CB4FB76B}" presName="sibTrans" presStyleCnt="0"/>
      <dgm:spPr/>
    </dgm:pt>
    <dgm:pt modelId="{CA3C7369-152A-442D-8808-890249B41E8E}" type="pres">
      <dgm:prSet presAssocID="{E421EC9F-FBA7-44BE-BBFE-D12823DD76C2}" presName="composite" presStyleCnt="0"/>
      <dgm:spPr/>
    </dgm:pt>
    <dgm:pt modelId="{4E844E45-6EED-4C41-B903-F1DE52C9CB67}" type="pres">
      <dgm:prSet presAssocID="{E421EC9F-FBA7-44BE-BBFE-D12823DD76C2}" presName="rect1" presStyleLbl="bgShp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7554F83-1341-4355-A521-095543AD8CF9}" type="pres">
      <dgm:prSet presAssocID="{E421EC9F-FBA7-44BE-BBFE-D12823DD76C2}" presName="rect2" presStyleLbl="tr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CD5BF-1260-4BA1-9FDF-FF2C3DEAF4BF}" type="pres">
      <dgm:prSet presAssocID="{9705833F-FF01-441E-A682-C5731AA3A820}" presName="sibTrans" presStyleCnt="0"/>
      <dgm:spPr/>
    </dgm:pt>
    <dgm:pt modelId="{DE25A48A-6816-466B-92F9-084B9F3D9063}" type="pres">
      <dgm:prSet presAssocID="{9C7F293C-9E18-4D0E-BE3F-BDF86DC7A899}" presName="composite" presStyleCnt="0"/>
      <dgm:spPr/>
    </dgm:pt>
    <dgm:pt modelId="{17EAAA39-B8A0-4C20-B321-F8BBA479EDA4}" type="pres">
      <dgm:prSet presAssocID="{9C7F293C-9E18-4D0E-BE3F-BDF86DC7A899}" presName="rect1" presStyleLbl="bgShp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7B17D605-87ED-4988-8FEA-95E0F4B5BE9D}" type="pres">
      <dgm:prSet presAssocID="{9C7F293C-9E18-4D0E-BE3F-BDF86DC7A899}" presName="rect2" presStyleLbl="trBgShp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EB7A62-BB91-4F3D-BE2F-68691390ACD9}" srcId="{420F116A-63A5-433B-AFA3-2C5273D78BBD}" destId="{3ACDBF47-5928-4430-B7F4-7B0D17FDEADC}" srcOrd="0" destOrd="0" parTransId="{4A2B77A3-B0AA-4EDC-8DB6-C63B58742FD8}" sibTransId="{E80DF5F9-1574-4920-9E54-DCF5FF598BB4}"/>
    <dgm:cxn modelId="{995AD2A8-D73F-4CBF-BFC1-F1498CE00F91}" type="presOf" srcId="{9C7F293C-9E18-4D0E-BE3F-BDF86DC7A899}" destId="{7B17D605-87ED-4988-8FEA-95E0F4B5BE9D}" srcOrd="0" destOrd="0" presId="urn:microsoft.com/office/officeart/2008/layout/BendingPictureSemiTransparentText"/>
    <dgm:cxn modelId="{03A553E0-EE25-4C11-9C61-8D3AB190C17B}" srcId="{420F116A-63A5-433B-AFA3-2C5273D78BBD}" destId="{9C7F293C-9E18-4D0E-BE3F-BDF86DC7A899}" srcOrd="4" destOrd="0" parTransId="{18B83A86-191D-4A5A-89CA-2B7D2EA7BE89}" sibTransId="{C1FFBCC6-37CF-4F00-B69D-7A7589FFF6C4}"/>
    <dgm:cxn modelId="{AAB1C1BD-6640-4D82-A96B-8432DD5E89CD}" type="presOf" srcId="{3A030477-DDE9-406B-AC65-8986CF5A6662}" destId="{1C561DDB-5C0D-4014-9E6E-5692E66DBF13}" srcOrd="0" destOrd="0" presId="urn:microsoft.com/office/officeart/2008/layout/BendingPictureSemiTransparentText"/>
    <dgm:cxn modelId="{271532D5-EB5A-4D96-9459-F567D171B4AD}" type="presOf" srcId="{EC80A647-873A-4B87-9297-6248CC190333}" destId="{8B6C889B-A692-453D-8A5D-8A8471684515}" srcOrd="0" destOrd="0" presId="urn:microsoft.com/office/officeart/2008/layout/BendingPictureSemiTransparentText"/>
    <dgm:cxn modelId="{E1BB82A8-4280-451B-844E-2E873EBB5D07}" type="presOf" srcId="{420F116A-63A5-433B-AFA3-2C5273D78BBD}" destId="{9BF515C8-456E-4678-92A2-5C099FED4F88}" srcOrd="0" destOrd="0" presId="urn:microsoft.com/office/officeart/2008/layout/BendingPictureSemiTransparentText"/>
    <dgm:cxn modelId="{D92999DD-FB37-44A6-BA52-1A69867CC774}" srcId="{420F116A-63A5-433B-AFA3-2C5273D78BBD}" destId="{3A030477-DDE9-406B-AC65-8986CF5A6662}" srcOrd="1" destOrd="0" parTransId="{FF11A557-BC83-48A8-AC74-26A5A9292F7C}" sibTransId="{F7074ACF-5F24-44A6-BAAE-4E7F1B3F9894}"/>
    <dgm:cxn modelId="{4157785A-E9DF-4216-94F1-E17851345967}" srcId="{420F116A-63A5-433B-AFA3-2C5273D78BBD}" destId="{E421EC9F-FBA7-44BE-BBFE-D12823DD76C2}" srcOrd="3" destOrd="0" parTransId="{2F8CA174-A924-439C-8246-7CF3A1D24E1B}" sibTransId="{9705833F-FF01-441E-A682-C5731AA3A820}"/>
    <dgm:cxn modelId="{F386CFD6-68C5-4FE7-AB23-5A635471DED7}" type="presOf" srcId="{3ACDBF47-5928-4430-B7F4-7B0D17FDEADC}" destId="{35D01205-CC98-4CB9-A5E0-1F5DA20A405B}" srcOrd="0" destOrd="0" presId="urn:microsoft.com/office/officeart/2008/layout/BendingPictureSemiTransparentText"/>
    <dgm:cxn modelId="{9F6D5227-7F89-4D85-BE8A-A1AE73A34407}" type="presOf" srcId="{E421EC9F-FBA7-44BE-BBFE-D12823DD76C2}" destId="{97554F83-1341-4355-A521-095543AD8CF9}" srcOrd="0" destOrd="0" presId="urn:microsoft.com/office/officeart/2008/layout/BendingPictureSemiTransparentText"/>
    <dgm:cxn modelId="{3F65B448-9B61-4FEE-AF72-C6F8A700DEC2}" srcId="{420F116A-63A5-433B-AFA3-2C5273D78BBD}" destId="{EC80A647-873A-4B87-9297-6248CC190333}" srcOrd="2" destOrd="0" parTransId="{A0657CB0-376C-4937-8452-06BD82FE4187}" sibTransId="{8EE72CBD-9622-4D36-8560-F3E4CB4FB76B}"/>
    <dgm:cxn modelId="{D9A1C772-600C-462C-B39C-BBC8BA6F1FC7}" type="presParOf" srcId="{9BF515C8-456E-4678-92A2-5C099FED4F88}" destId="{B2089943-EDEA-4BA5-9FDB-609074EF1CCD}" srcOrd="0" destOrd="0" presId="urn:microsoft.com/office/officeart/2008/layout/BendingPictureSemiTransparentText"/>
    <dgm:cxn modelId="{D94D58B8-2D35-4A6A-97C8-FDD0F440AE2B}" type="presParOf" srcId="{B2089943-EDEA-4BA5-9FDB-609074EF1CCD}" destId="{6601DB29-0F38-4E8D-B9BE-A349679BDFA6}" srcOrd="0" destOrd="0" presId="urn:microsoft.com/office/officeart/2008/layout/BendingPictureSemiTransparentText"/>
    <dgm:cxn modelId="{DD80F2EA-CF83-4F77-BA1F-E1CE50144427}" type="presParOf" srcId="{B2089943-EDEA-4BA5-9FDB-609074EF1CCD}" destId="{35D01205-CC98-4CB9-A5E0-1F5DA20A405B}" srcOrd="1" destOrd="0" presId="urn:microsoft.com/office/officeart/2008/layout/BendingPictureSemiTransparentText"/>
    <dgm:cxn modelId="{4528D0C4-E72C-4475-B580-9678B4990EAE}" type="presParOf" srcId="{9BF515C8-456E-4678-92A2-5C099FED4F88}" destId="{AB150E00-6D55-4C4B-B9A2-5895285E3B4A}" srcOrd="1" destOrd="0" presId="urn:microsoft.com/office/officeart/2008/layout/BendingPictureSemiTransparentText"/>
    <dgm:cxn modelId="{E7B974CD-AF83-4BEB-9CC5-02EF5E59A034}" type="presParOf" srcId="{9BF515C8-456E-4678-92A2-5C099FED4F88}" destId="{8835366E-8709-40AC-9522-FAB5BED0F48B}" srcOrd="2" destOrd="0" presId="urn:microsoft.com/office/officeart/2008/layout/BendingPictureSemiTransparentText"/>
    <dgm:cxn modelId="{DC0FE516-F5E7-4401-9C76-8C347E47D215}" type="presParOf" srcId="{8835366E-8709-40AC-9522-FAB5BED0F48B}" destId="{77BAA780-8D95-47BD-8AFF-713F7DB24CCA}" srcOrd="0" destOrd="0" presId="urn:microsoft.com/office/officeart/2008/layout/BendingPictureSemiTransparentText"/>
    <dgm:cxn modelId="{402CFECA-E493-4B4C-887D-5BFDEF350051}" type="presParOf" srcId="{8835366E-8709-40AC-9522-FAB5BED0F48B}" destId="{1C561DDB-5C0D-4014-9E6E-5692E66DBF13}" srcOrd="1" destOrd="0" presId="urn:microsoft.com/office/officeart/2008/layout/BendingPictureSemiTransparentText"/>
    <dgm:cxn modelId="{6B73EB3A-B38F-42C3-B82B-E73053D3B75C}" type="presParOf" srcId="{9BF515C8-456E-4678-92A2-5C099FED4F88}" destId="{12F3399B-48CC-4F8C-A445-1B3CF724C866}" srcOrd="3" destOrd="0" presId="urn:microsoft.com/office/officeart/2008/layout/BendingPictureSemiTransparentText"/>
    <dgm:cxn modelId="{443EC664-AF55-4781-A442-A79C977BCC2D}" type="presParOf" srcId="{9BF515C8-456E-4678-92A2-5C099FED4F88}" destId="{055AA017-AC25-4AB9-A0D8-31528B225809}" srcOrd="4" destOrd="0" presId="urn:microsoft.com/office/officeart/2008/layout/BendingPictureSemiTransparentText"/>
    <dgm:cxn modelId="{AA98C27D-4693-4492-BA71-27712ED74FA5}" type="presParOf" srcId="{055AA017-AC25-4AB9-A0D8-31528B225809}" destId="{53541DB1-2534-4ED1-80BD-D0D7B4AC9931}" srcOrd="0" destOrd="0" presId="urn:microsoft.com/office/officeart/2008/layout/BendingPictureSemiTransparentText"/>
    <dgm:cxn modelId="{B879682D-1B1C-4ABC-BCA4-9BDA7AE56D07}" type="presParOf" srcId="{055AA017-AC25-4AB9-A0D8-31528B225809}" destId="{8B6C889B-A692-453D-8A5D-8A8471684515}" srcOrd="1" destOrd="0" presId="urn:microsoft.com/office/officeart/2008/layout/BendingPictureSemiTransparentText"/>
    <dgm:cxn modelId="{71ECB514-1EDF-4EE4-8142-6372F9B67803}" type="presParOf" srcId="{9BF515C8-456E-4678-92A2-5C099FED4F88}" destId="{40534A24-E8D7-4128-B6A4-E98B6D654CFB}" srcOrd="5" destOrd="0" presId="urn:microsoft.com/office/officeart/2008/layout/BendingPictureSemiTransparentText"/>
    <dgm:cxn modelId="{E22C3FA4-816C-4E67-BB0A-A22806F0852F}" type="presParOf" srcId="{9BF515C8-456E-4678-92A2-5C099FED4F88}" destId="{CA3C7369-152A-442D-8808-890249B41E8E}" srcOrd="6" destOrd="0" presId="urn:microsoft.com/office/officeart/2008/layout/BendingPictureSemiTransparentText"/>
    <dgm:cxn modelId="{D5BD4040-1A34-4EF7-80B2-20FB9C5C3892}" type="presParOf" srcId="{CA3C7369-152A-442D-8808-890249B41E8E}" destId="{4E844E45-6EED-4C41-B903-F1DE52C9CB67}" srcOrd="0" destOrd="0" presId="urn:microsoft.com/office/officeart/2008/layout/BendingPictureSemiTransparentText"/>
    <dgm:cxn modelId="{3C907BE6-B7D7-4EED-8E82-DD3C44ECD937}" type="presParOf" srcId="{CA3C7369-152A-442D-8808-890249B41E8E}" destId="{97554F83-1341-4355-A521-095543AD8CF9}" srcOrd="1" destOrd="0" presId="urn:microsoft.com/office/officeart/2008/layout/BendingPictureSemiTransparentText"/>
    <dgm:cxn modelId="{ACB67928-920A-4FDD-B06A-5154823C81B6}" type="presParOf" srcId="{9BF515C8-456E-4678-92A2-5C099FED4F88}" destId="{E97CD5BF-1260-4BA1-9FDF-FF2C3DEAF4BF}" srcOrd="7" destOrd="0" presId="urn:microsoft.com/office/officeart/2008/layout/BendingPictureSemiTransparentText"/>
    <dgm:cxn modelId="{09B9BF5F-7244-4176-813C-700435DD9370}" type="presParOf" srcId="{9BF515C8-456E-4678-92A2-5C099FED4F88}" destId="{DE25A48A-6816-466B-92F9-084B9F3D9063}" srcOrd="8" destOrd="0" presId="urn:microsoft.com/office/officeart/2008/layout/BendingPictureSemiTransparentText"/>
    <dgm:cxn modelId="{5F0143EA-F85C-42D6-85CB-7CC0ECCCF814}" type="presParOf" srcId="{DE25A48A-6816-466B-92F9-084B9F3D9063}" destId="{17EAAA39-B8A0-4C20-B321-F8BBA479EDA4}" srcOrd="0" destOrd="0" presId="urn:microsoft.com/office/officeart/2008/layout/BendingPictureSemiTransparentText"/>
    <dgm:cxn modelId="{8D6C38C4-F422-4A32-9D3B-712F60C28E02}" type="presParOf" srcId="{DE25A48A-6816-466B-92F9-084B9F3D9063}" destId="{7B17D605-87ED-4988-8FEA-95E0F4B5BE9D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411F0-F773-4E49-8727-608FA8C893CB}">
      <dsp:nvSpPr>
        <dsp:cNvPr id="0" name=""/>
        <dsp:cNvSpPr/>
      </dsp:nvSpPr>
      <dsp:spPr>
        <a:xfrm>
          <a:off x="0" y="6440"/>
          <a:ext cx="84074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Popularized home automation/ Smart home concept.</a:t>
          </a:r>
          <a:endParaRPr lang="ko-KR" sz="2400" kern="1200" dirty="0"/>
        </a:p>
      </dsp:txBody>
      <dsp:txXfrm>
        <a:off x="40209" y="46649"/>
        <a:ext cx="8326982" cy="743262"/>
      </dsp:txXfrm>
    </dsp:sp>
    <dsp:sp modelId="{BEBA3F5A-FF5A-4948-9820-4B0A2200A4D5}">
      <dsp:nvSpPr>
        <dsp:cNvPr id="0" name=""/>
        <dsp:cNvSpPr/>
      </dsp:nvSpPr>
      <dsp:spPr>
        <a:xfrm>
          <a:off x="0" y="956840"/>
          <a:ext cx="84074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2. Create room integration with simple steps.</a:t>
          </a:r>
          <a:endParaRPr lang="ko-KR" sz="2400" kern="1200" dirty="0"/>
        </a:p>
      </dsp:txBody>
      <dsp:txXfrm>
        <a:off x="40209" y="997049"/>
        <a:ext cx="8326982" cy="743262"/>
      </dsp:txXfrm>
    </dsp:sp>
    <dsp:sp modelId="{C1054D00-AE2A-4BCA-8438-085CFD5CC439}">
      <dsp:nvSpPr>
        <dsp:cNvPr id="0" name=""/>
        <dsp:cNvSpPr/>
      </dsp:nvSpPr>
      <dsp:spPr>
        <a:xfrm>
          <a:off x="0" y="1907241"/>
          <a:ext cx="84074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3. Provide affordable product in the market.</a:t>
          </a:r>
          <a:endParaRPr lang="ko-KR" sz="2400" kern="1200" dirty="0"/>
        </a:p>
      </dsp:txBody>
      <dsp:txXfrm>
        <a:off x="40209" y="1947450"/>
        <a:ext cx="8326982" cy="743262"/>
      </dsp:txXfrm>
    </dsp:sp>
    <dsp:sp modelId="{BE444D0C-0E93-4348-ACB3-73414D6999F8}">
      <dsp:nvSpPr>
        <dsp:cNvPr id="0" name=""/>
        <dsp:cNvSpPr/>
      </dsp:nvSpPr>
      <dsp:spPr>
        <a:xfrm>
          <a:off x="0" y="2857641"/>
          <a:ext cx="84074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4. Accessible, stable, and secure smart phone. </a:t>
          </a:r>
          <a:endParaRPr lang="ko-KR" sz="2400" kern="1200" dirty="0"/>
        </a:p>
      </dsp:txBody>
      <dsp:txXfrm>
        <a:off x="40209" y="2897850"/>
        <a:ext cx="8326982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1DB29-0F38-4E8D-B9BE-A349679BDFA6}">
      <dsp:nvSpPr>
        <dsp:cNvPr id="0" name=""/>
        <dsp:cNvSpPr/>
      </dsp:nvSpPr>
      <dsp:spPr>
        <a:xfrm>
          <a:off x="180411" y="3557"/>
          <a:ext cx="2432144" cy="208463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01205-CC98-4CB9-A5E0-1F5DA20A405B}">
      <dsp:nvSpPr>
        <dsp:cNvPr id="0" name=""/>
        <dsp:cNvSpPr/>
      </dsp:nvSpPr>
      <dsp:spPr>
        <a:xfrm>
          <a:off x="180411" y="1462802"/>
          <a:ext cx="2432144" cy="50031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Middle Class Family</a:t>
          </a:r>
          <a:endParaRPr lang="en-US" sz="2100" kern="1200" dirty="0"/>
        </a:p>
      </dsp:txBody>
      <dsp:txXfrm>
        <a:off x="180411" y="1462802"/>
        <a:ext cx="2432144" cy="500312"/>
      </dsp:txXfrm>
    </dsp:sp>
    <dsp:sp modelId="{77BAA780-8D95-47BD-8AFF-713F7DB24CCA}">
      <dsp:nvSpPr>
        <dsp:cNvPr id="0" name=""/>
        <dsp:cNvSpPr/>
      </dsp:nvSpPr>
      <dsp:spPr>
        <a:xfrm>
          <a:off x="2860627" y="3557"/>
          <a:ext cx="2432144" cy="208463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61DDB-5C0D-4014-9E6E-5692E66DBF13}">
      <dsp:nvSpPr>
        <dsp:cNvPr id="0" name=""/>
        <dsp:cNvSpPr/>
      </dsp:nvSpPr>
      <dsp:spPr>
        <a:xfrm>
          <a:off x="2860627" y="1462802"/>
          <a:ext cx="2432144" cy="50031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Restaurant</a:t>
          </a:r>
          <a:endParaRPr lang="en-US" sz="2100" kern="1200" dirty="0"/>
        </a:p>
      </dsp:txBody>
      <dsp:txXfrm>
        <a:off x="2860627" y="1462802"/>
        <a:ext cx="2432144" cy="500312"/>
      </dsp:txXfrm>
    </dsp:sp>
    <dsp:sp modelId="{53541DB1-2534-4ED1-80BD-D0D7B4AC9931}">
      <dsp:nvSpPr>
        <dsp:cNvPr id="0" name=""/>
        <dsp:cNvSpPr/>
      </dsp:nvSpPr>
      <dsp:spPr>
        <a:xfrm>
          <a:off x="5540843" y="3557"/>
          <a:ext cx="2432144" cy="208463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C889B-A692-453D-8A5D-8A8471684515}">
      <dsp:nvSpPr>
        <dsp:cNvPr id="0" name=""/>
        <dsp:cNvSpPr/>
      </dsp:nvSpPr>
      <dsp:spPr>
        <a:xfrm>
          <a:off x="5540843" y="1462802"/>
          <a:ext cx="2432144" cy="50031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KTV</a:t>
          </a:r>
          <a:endParaRPr lang="en-US" sz="2100" kern="1200" dirty="0"/>
        </a:p>
      </dsp:txBody>
      <dsp:txXfrm>
        <a:off x="5540843" y="1462802"/>
        <a:ext cx="2432144" cy="500312"/>
      </dsp:txXfrm>
    </dsp:sp>
    <dsp:sp modelId="{4E844E45-6EED-4C41-B903-F1DE52C9CB67}">
      <dsp:nvSpPr>
        <dsp:cNvPr id="0" name=""/>
        <dsp:cNvSpPr/>
      </dsp:nvSpPr>
      <dsp:spPr>
        <a:xfrm>
          <a:off x="1520519" y="2331407"/>
          <a:ext cx="2432144" cy="208463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54F83-1341-4355-A521-095543AD8CF9}">
      <dsp:nvSpPr>
        <dsp:cNvPr id="0" name=""/>
        <dsp:cNvSpPr/>
      </dsp:nvSpPr>
      <dsp:spPr>
        <a:xfrm>
          <a:off x="1520519" y="3790652"/>
          <a:ext cx="2432144" cy="50031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Hotel</a:t>
          </a:r>
          <a:endParaRPr lang="en-US" sz="2100" kern="1200" dirty="0"/>
        </a:p>
      </dsp:txBody>
      <dsp:txXfrm>
        <a:off x="1520519" y="3790652"/>
        <a:ext cx="2432144" cy="500312"/>
      </dsp:txXfrm>
    </dsp:sp>
    <dsp:sp modelId="{17EAAA39-B8A0-4C20-B321-F8BBA479EDA4}">
      <dsp:nvSpPr>
        <dsp:cNvPr id="0" name=""/>
        <dsp:cNvSpPr/>
      </dsp:nvSpPr>
      <dsp:spPr>
        <a:xfrm>
          <a:off x="4200735" y="2331407"/>
          <a:ext cx="2432144" cy="208463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7D605-87ED-4988-8FEA-95E0F4B5BE9D}">
      <dsp:nvSpPr>
        <dsp:cNvPr id="0" name=""/>
        <dsp:cNvSpPr/>
      </dsp:nvSpPr>
      <dsp:spPr>
        <a:xfrm>
          <a:off x="4200735" y="3790652"/>
          <a:ext cx="2432144" cy="50031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Inn</a:t>
          </a:r>
          <a:endParaRPr lang="en-US" sz="2100" kern="1200" dirty="0"/>
        </a:p>
      </dsp:txBody>
      <dsp:txXfrm>
        <a:off x="4200735" y="3790652"/>
        <a:ext cx="2432144" cy="50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51313-9F9C-4EBF-AB7F-0D3F7166F29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2B682-5886-475D-91B7-152E09596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4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configuration architecture.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0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800" dirty="0" smtClean="0"/>
              <a:t>Smart Click</a:t>
            </a:r>
            <a:endParaRPr lang="en-US" sz="7800" dirty="0"/>
          </a:p>
        </p:txBody>
      </p:sp>
      <p:pic>
        <p:nvPicPr>
          <p:cNvPr id="4" name="Picture 2" descr="C:\Users\Andrew\Documents\Software Engineering Practicum\icon\166678-business\png\agend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274319"/>
            <a:ext cx="1094423" cy="10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ndrew\Documents\Software Engineering Practicum\icon\166678-business\png\document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1524000"/>
            <a:ext cx="1094424" cy="10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ndrew\Documents\Software Engineering Practicum\icon\166678-business\png\targ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2" y="4089558"/>
            <a:ext cx="1092043" cy="1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ndrew\Documents\Software Engineering Practicum\icon\166678-business\png\coffee-cu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5366543"/>
            <a:ext cx="1076326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0" y="35446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Multi-Location Wireless Light Switch</a:t>
            </a:r>
          </a:p>
          <a:p>
            <a:endParaRPr lang="en-US" dirty="0"/>
          </a:p>
        </p:txBody>
      </p:sp>
      <p:pic>
        <p:nvPicPr>
          <p:cNvPr id="8" name="Picture 2" descr="C:\Users\Andrew\Documents\Software Engineering Practicum\icon\166678-business\png\office-bl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2" y="2819400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508368"/>
              </p:ext>
            </p:extLst>
          </p:nvPr>
        </p:nvGraphicFramePr>
        <p:xfrm>
          <a:off x="381000" y="2438400"/>
          <a:ext cx="8407400" cy="368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5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2" y="2280334"/>
            <a:ext cx="3200697" cy="3200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0334"/>
            <a:ext cx="3170216" cy="32006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7547" y="5460580"/>
            <a:ext cx="3345339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US" altLang="ko-KR" sz="2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Home Automation</a:t>
            </a:r>
            <a:endParaRPr lang="ko-KR" altLang="ko-KR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57800" y="5437930"/>
            <a:ext cx="2716321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altLang="ko-KR" sz="2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Internet of things</a:t>
            </a:r>
            <a:endParaRPr lang="ko-KR" altLang="ko-KR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project</a:t>
            </a:r>
            <a:endParaRPr lang="en-US" dirty="0"/>
          </a:p>
        </p:txBody>
      </p:sp>
      <p:pic>
        <p:nvPicPr>
          <p:cNvPr id="3078" name="Picture 6" descr="http://consumer.huawei.com/minisite/tw/nexus-6p/assets/nexus/images/nexus-intro-phone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6" y="5181600"/>
            <a:ext cx="1314407" cy="131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freeiconspng.com/uploads/black-light-switch-png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15" y="3636467"/>
            <a:ext cx="1037934" cy="10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.hzcdn.com/simgs/055187fb0ed15986_4-9824/flush-mount-ceiling-light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98768"/>
            <a:ext cx="1240650" cy="11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 rot="19312788">
            <a:off x="1025075" y="4842187"/>
            <a:ext cx="685800" cy="411587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9312788">
            <a:off x="2666118" y="3236690"/>
            <a:ext cx="685800" cy="411587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4451210" y="1990860"/>
            <a:ext cx="4572000" cy="42334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">
              <a:lnSpc>
                <a:spcPct val="115000"/>
              </a:lnSpc>
              <a:spcAft>
                <a:spcPts val="0"/>
              </a:spcAft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product service consists of 3 parts: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Switch ability, turning the switch into the desirable position using wireless element. User does not have the need for physical contact with the switch.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Scheduling time, setting up alarm and configure the live-time for the light. We consider this feature to be beneficial for user that can not sleep without light but also want to save electricity. 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Dashboard, on this feature user can list switch that is controlled using the application and see the status of it.</a:t>
            </a:r>
            <a:endParaRPr lang="ko-KR" altLang="ko-KR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impact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4911830"/>
              </p:ext>
            </p:extLst>
          </p:nvPr>
        </p:nvGraphicFramePr>
        <p:xfrm>
          <a:off x="457200" y="1828800"/>
          <a:ext cx="8153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2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big brand</a:t>
            </a:r>
            <a:endParaRPr lang="en-US" dirty="0"/>
          </a:p>
        </p:txBody>
      </p:sp>
      <p:pic>
        <p:nvPicPr>
          <p:cNvPr id="2050" name="Picture 2" descr="https://pbs.twimg.com/profile_images/520748912349433856/iQIS0NEo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9050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lt-av.co.za/wp-content/uploads/2015/03/lutron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0250"/>
            <a:ext cx="35814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hotos.prnewswire.com/prn/20130522/LA188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4163751"/>
            <a:ext cx="4057650" cy="22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njceft.org/Join-NJCEFT/Thank-You/Thank_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81125"/>
            <a:ext cx="7429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1378</TotalTime>
  <Words>167</Words>
  <Application>Microsoft Office PowerPoint</Application>
  <PresentationFormat>화면 슬라이드 쇼(4:3)</PresentationFormat>
  <Paragraphs>24</Paragraphs>
  <Slides>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Grid</vt:lpstr>
      <vt:lpstr>Smart Click</vt:lpstr>
      <vt:lpstr>Objectives</vt:lpstr>
      <vt:lpstr>Context</vt:lpstr>
      <vt:lpstr>Our project</vt:lpstr>
      <vt:lpstr>Areas of impact</vt:lpstr>
      <vt:lpstr>Some big brand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km</cp:lastModifiedBy>
  <cp:revision>59</cp:revision>
  <dcterms:created xsi:type="dcterms:W3CDTF">2016-06-23T06:05:09Z</dcterms:created>
  <dcterms:modified xsi:type="dcterms:W3CDTF">2017-05-24T12:33:20Z</dcterms:modified>
</cp:coreProperties>
</file>